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0" r:id="rId2"/>
    <p:sldId id="263" r:id="rId3"/>
    <p:sldId id="264" r:id="rId4"/>
  </p:sldIdLst>
  <p:sldSz cx="7315200" cy="1005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4665"/>
  </p:normalViewPr>
  <p:slideViewPr>
    <p:cSldViewPr snapToGrid="0" snapToObjects="1">
      <p:cViewPr varScale="1">
        <p:scale>
          <a:sx n="76" d="100"/>
          <a:sy n="76" d="100"/>
        </p:scale>
        <p:origin x="3112" y="192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36BBCB-06EF-50CA-E699-4428E5918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544DD-7B6E-6854-B7A2-5E9EE540D7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8EF6B4-FBA3-F34F-A5DC-62966A254CB1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32F0F-79A9-9746-7133-80F7A1439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92C73-9A05-533F-14D2-CB2C82686A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CF1AB2-5F15-724D-8B69-A15F7BD04E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3F9641-A44D-8E71-DDBA-CA0F75B80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86318-E673-693D-F6FB-F70BBF473E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89E2B-9439-D842-BC2E-410404F8C7F5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89F2D4-939C-11E0-ABCF-337C640D2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1143000"/>
            <a:ext cx="2244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6DE857-11C9-EB82-817D-ABC7BBD8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DAAB7-EFF1-C46C-1D6B-A4132259B1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0E477-170C-7FB9-F6D4-836B4D3D5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8BDA24-5C79-0946-A126-E4041E70AE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FBE5-A044-390B-2CBF-2911434C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5268-00B5-E64F-AE0A-16C3E5B7222E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EC76D-13F5-429D-93CE-C5F41F33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0F3F-484C-7D50-8FCD-5CF65CAC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2635-EDDA-744E-BFC0-1CAC3CCEB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4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28E5C-6F50-33F3-7861-4B2A1178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3E53-BD9C-5647-A9BC-F75CAE46BE89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6331-DAFF-15CB-7B17-C41B2F18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C841-D800-192B-4E07-06AF4F76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52A51-806C-464E-AB82-447ABDB6A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35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1E5A-47FE-7291-21C6-E85418A9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B9C5-CF8D-3047-94A6-98747BCAC56A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1433-A9E7-AD79-F3A3-401C3084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5BD13-B218-DAAC-60C4-7C52CEE2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2D45-AD60-1B42-A2F6-30B09E6E8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44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FFE3-2FE3-3497-F1D3-B404E29C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6BEE-97E9-FC43-9087-11D04C89037B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B396-B9CF-0B8E-220C-9ED6A1B4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189D5-8081-EAC1-858D-58B2584D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AFFF8-5B07-B545-A36F-3BA71838A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FB16C-4289-A2DC-492A-2ED79C51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F452-582C-FE4D-AD9E-ADCF0263D404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2FA7-FBC7-A1B6-5F8D-A2D1861B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BB4A5-E61B-E35B-91EC-8510978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2379-8DF5-A949-9992-A0EE216D4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C01DD2-9AAC-7EAA-6161-48AEE3E0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EF5-4358-944D-B7E8-14805CBC7473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941FE9-65C5-CC4E-B5E0-C2A9A8C4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A928E2-7CD2-3A35-628F-ED22EA11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363F-A8CA-5345-A898-A9AA646E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0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64D23-9AA5-BD55-32DE-52412258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CA09-F456-B54A-B0CC-5CD79E69DA4A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69401D-D204-A880-F41E-D3343BCE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EB36C4-743D-DEA1-4E03-C8A55510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AAAC-CD12-E84E-92B8-A511B7EF1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6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1A01A3-E756-5C15-8671-22116013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62AA-85CB-6047-A668-7B86A9AB4191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2974D2-A415-8CFA-6C16-D9659668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22AA84-2421-AB88-1379-C2FAD2A2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3111-C968-0444-909D-62598E56A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4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59EA5D-3984-B6C5-2D1D-F29BADB2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2763-10A0-3146-BA51-B87F40496044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F22954-7319-B32C-D504-E1FA6F18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B3C4FF-366D-1763-8F18-319CBCAD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AC08-9CFA-0C4E-BAC3-DB42DE08F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0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C86F14-8BEE-3A42-A2F4-5561B442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3C78-D719-1A4F-9636-05D3CBD3594B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2B7FC0-7B40-76BD-F00E-AF141640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E3FC27-C952-86AF-B29A-02BB1E2D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0BC8-42EF-794C-8B04-D623B19D3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5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8ABBAA-EBD4-8E97-05C1-2A15E4CA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018A-311C-5546-999A-19F356138BAA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4D61F1-0A70-2523-C0C1-E9385567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F43350-EEF9-10D3-3512-1927B09B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62F4-9E23-3641-BD39-F82271E9B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1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90375-E21E-CADE-2495-90C38F07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4988"/>
            <a:ext cx="63087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7EAC7-461E-EA56-0539-44357403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2678113"/>
            <a:ext cx="63087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92DF9-ADF9-70C1-33F8-F54F5145F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9323388"/>
            <a:ext cx="16462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CEE3BA-7291-8642-9E2E-71EA460BA734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7C53-4BBA-863F-25D4-A39DDB30F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9323388"/>
            <a:ext cx="24701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AD42-3680-B0B2-A20D-418409406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9323388"/>
            <a:ext cx="1646238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EF8367F-1E38-8540-9298-A42AA5EAB9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302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2563" indent="-182563" algn="l" defTabSz="730250" rtl="0" fontAlgn="base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182563" algn="l" defTabSz="730250" rtl="0" fontAlgn="base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defTabSz="730250" rtl="0" fontAlgn="base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182563" algn="l" defTabSz="730250" rtl="0" fontAlgn="base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182563" algn="l" defTabSz="730250" rtl="0" fontAlgn="base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9">
            <a:extLst>
              <a:ext uri="{FF2B5EF4-FFF2-40B4-BE49-F238E27FC236}">
                <a16:creationId xmlns:a16="http://schemas.microsoft.com/office/drawing/2014/main" id="{727142B1-6466-B535-06C0-34F63983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8812213" cy="1035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Subtitle 2">
            <a:extLst>
              <a:ext uri="{FF2B5EF4-FFF2-40B4-BE49-F238E27FC236}">
                <a16:creationId xmlns:a16="http://schemas.microsoft.com/office/drawing/2014/main" id="{40050BA7-F09D-A8FF-9051-9AAAD8A0B45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55663" y="1914525"/>
            <a:ext cx="5486400" cy="2428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err="1">
                <a:latin typeface="AGCanYouNotBold"/>
                <a:ea typeface="AGCanYouNotBold"/>
                <a:cs typeface="AGCanYouNotBold"/>
              </a:rPr>
              <a:t>Ms</a:t>
            </a:r>
            <a:r>
              <a:rPr lang="en-US" altLang="en-US" sz="3600" b="1" dirty="0">
                <a:latin typeface="AGCanYouNotBold"/>
                <a:ea typeface="AGCanYouNotBold"/>
                <a:cs typeface="AGCanYouNotBold"/>
              </a:rPr>
              <a:t> Angi</a:t>
            </a:r>
          </a:p>
        </p:txBody>
      </p:sp>
      <p:sp>
        <p:nvSpPr>
          <p:cNvPr id="1027" name="TextBox 10">
            <a:extLst>
              <a:ext uri="{FF2B5EF4-FFF2-40B4-BE49-F238E27FC236}">
                <a16:creationId xmlns:a16="http://schemas.microsoft.com/office/drawing/2014/main" id="{7350E7CE-2214-BBCB-4DA2-80DE98FB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225550"/>
            <a:ext cx="6799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AGBossLady Medium"/>
              </a:rPr>
              <a:t>Life Skills K-2nd</a:t>
            </a:r>
            <a:endParaRPr lang="en-US" altLang="en-US" sz="4800" dirty="0"/>
          </a:p>
        </p:txBody>
      </p:sp>
      <p:sp>
        <p:nvSpPr>
          <p:cNvPr id="1028" name="TextBox 11">
            <a:extLst>
              <a:ext uri="{FF2B5EF4-FFF2-40B4-BE49-F238E27FC236}">
                <a16:creationId xmlns:a16="http://schemas.microsoft.com/office/drawing/2014/main" id="{859A2681-DD18-955E-5FA9-4094CB00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928938"/>
            <a:ext cx="6202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AGMondayBunday Medium"/>
                <a:ea typeface="AGMondayBunday Medium"/>
                <a:cs typeface="AGMondayBunday Medium"/>
              </a:rPr>
              <a:t>Required</a:t>
            </a:r>
          </a:p>
        </p:txBody>
      </p:sp>
      <p:sp>
        <p:nvSpPr>
          <p:cNvPr id="1029" name="TextBox 12">
            <a:extLst>
              <a:ext uri="{FF2B5EF4-FFF2-40B4-BE49-F238E27FC236}">
                <a16:creationId xmlns:a16="http://schemas.microsoft.com/office/drawing/2014/main" id="{DC8216C5-EB35-AF98-9F79-636304F2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502025"/>
            <a:ext cx="5843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Change of clothes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Diapers and wipes if child requires them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Water bottle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Play dough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8 Pan washable water color set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Gallon and quart size </a:t>
            </a:r>
            <a:r>
              <a:rPr lang="en-US" altLang="en-US" sz="2400" dirty="0" err="1">
                <a:latin typeface="AGShowYourDangWork Medium"/>
                <a:ea typeface="AGShowYourDangWork Medium"/>
                <a:cs typeface="AGShowYourDangWork Medium"/>
              </a:rPr>
              <a:t>ziplock</a:t>
            </a: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 bags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Box of Tissues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Glue sticks</a:t>
            </a:r>
          </a:p>
        </p:txBody>
      </p:sp>
      <p:sp>
        <p:nvSpPr>
          <p:cNvPr id="1031" name="TextBox 15">
            <a:extLst>
              <a:ext uri="{FF2B5EF4-FFF2-40B4-BE49-F238E27FC236}">
                <a16:creationId xmlns:a16="http://schemas.microsoft.com/office/drawing/2014/main" id="{559CC4FF-C6A3-4C70-D101-6F85654E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6348148"/>
            <a:ext cx="584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5 or more packs of #2 wooden pencils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45087B-A166-1A27-67B5-003AE6CED8FA}"/>
              </a:ext>
            </a:extLst>
          </p:cNvPr>
          <p:cNvSpPr/>
          <p:nvPr/>
        </p:nvSpPr>
        <p:spPr>
          <a:xfrm>
            <a:off x="3359150" y="9186863"/>
            <a:ext cx="2403475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21">
            <a:extLst>
              <a:ext uri="{FF2B5EF4-FFF2-40B4-BE49-F238E27FC236}">
                <a16:creationId xmlns:a16="http://schemas.microsoft.com/office/drawing/2014/main" id="{2D8D991A-BD0A-6C7B-A881-DDB1F36A4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324446"/>
            <a:ext cx="40116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>
            <a:extLst>
              <a:ext uri="{FF2B5EF4-FFF2-40B4-BE49-F238E27FC236}">
                <a16:creationId xmlns:a16="http://schemas.microsoft.com/office/drawing/2014/main" id="{8ED1117C-8C72-7FE2-74AA-0792F23982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213" y="-531813"/>
            <a:ext cx="8888413" cy="113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Subtitle 2">
            <a:extLst>
              <a:ext uri="{FF2B5EF4-FFF2-40B4-BE49-F238E27FC236}">
                <a16:creationId xmlns:a16="http://schemas.microsoft.com/office/drawing/2014/main" id="{E0B96C98-C112-A14B-1F6C-E8B85C44E47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55663" y="1914525"/>
            <a:ext cx="5486400" cy="2428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 err="1">
                <a:latin typeface="AGCanYouNotBold"/>
                <a:ea typeface="AGCanYouNotBold"/>
                <a:cs typeface="AGCanYouNotBold"/>
              </a:rPr>
              <a:t>Ms</a:t>
            </a:r>
            <a:r>
              <a:rPr lang="en-US" altLang="en-US" sz="3600" b="1" dirty="0">
                <a:latin typeface="AGCanYouNotBold"/>
                <a:ea typeface="AGCanYouNotBold"/>
                <a:cs typeface="AGCanYouNotBold"/>
              </a:rPr>
              <a:t> Angi</a:t>
            </a:r>
          </a:p>
        </p:txBody>
      </p:sp>
      <p:sp>
        <p:nvSpPr>
          <p:cNvPr id="2051" name="TextBox 10">
            <a:extLst>
              <a:ext uri="{FF2B5EF4-FFF2-40B4-BE49-F238E27FC236}">
                <a16:creationId xmlns:a16="http://schemas.microsoft.com/office/drawing/2014/main" id="{EF02F88B-389D-8CF7-484F-A5BEB410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225550"/>
            <a:ext cx="6799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dirty="0"/>
              <a:t>Life Skills K-2nd</a:t>
            </a:r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3BD30088-8E1F-9888-92F2-BA8F52814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928938"/>
            <a:ext cx="6202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AGMondayBunday Medium"/>
                <a:ea typeface="AGMondayBunday Medium"/>
                <a:cs typeface="AGMondayBunday Medium"/>
              </a:rPr>
              <a:t>Optional:</a:t>
            </a:r>
          </a:p>
        </p:txBody>
      </p:sp>
      <p:sp>
        <p:nvSpPr>
          <p:cNvPr id="2053" name="TextBox 12">
            <a:extLst>
              <a:ext uri="{FF2B5EF4-FFF2-40B4-BE49-F238E27FC236}">
                <a16:creationId xmlns:a16="http://schemas.microsoft.com/office/drawing/2014/main" id="{07D616F6-3A23-3582-8A31-D1417E7D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502025"/>
            <a:ext cx="58435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Non Latex gloves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Snack to share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White Cardstock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Dish soap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Sponges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400" dirty="0">
                <a:latin typeface="AGShowYourDangWork Medium"/>
                <a:ea typeface="AGShowYourDangWork Medium"/>
                <a:cs typeface="AGShowYourDangWork Medium"/>
              </a:rPr>
              <a:t>Cleaning Wipes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3A7D4-6DE6-876A-6E39-145A1B1E595C}"/>
              </a:ext>
            </a:extLst>
          </p:cNvPr>
          <p:cNvSpPr/>
          <p:nvPr/>
        </p:nvSpPr>
        <p:spPr>
          <a:xfrm>
            <a:off x="3275013" y="9271000"/>
            <a:ext cx="2679700" cy="4048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7" name="Picture 5">
            <a:extLst>
              <a:ext uri="{FF2B5EF4-FFF2-40B4-BE49-F238E27FC236}">
                <a16:creationId xmlns:a16="http://schemas.microsoft.com/office/drawing/2014/main" id="{0D2CA0DD-CDC4-14C4-1453-1309B8112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253538"/>
            <a:ext cx="40116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Content Placeholder 6">
            <a:extLst>
              <a:ext uri="{FF2B5EF4-FFF2-40B4-BE49-F238E27FC236}">
                <a16:creationId xmlns:a16="http://schemas.microsoft.com/office/drawing/2014/main" id="{56770636-AE61-6359-FDFF-77B60F5F8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663" y="-828675"/>
            <a:ext cx="10526713" cy="108870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903A7B-DE88-5DF2-ACC1-D5077E7DACC8}"/>
              </a:ext>
            </a:extLst>
          </p:cNvPr>
          <p:cNvSpPr/>
          <p:nvPr/>
        </p:nvSpPr>
        <p:spPr>
          <a:xfrm>
            <a:off x="4784725" y="9442450"/>
            <a:ext cx="2530475" cy="446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16">
            <a:extLst>
              <a:ext uri="{FF2B5EF4-FFF2-40B4-BE49-F238E27FC236}">
                <a16:creationId xmlns:a16="http://schemas.microsoft.com/office/drawing/2014/main" id="{1C28B5D5-800C-973C-468E-E5391954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9485313"/>
            <a:ext cx="40116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upplyList" id="{355D8500-8F62-1246-A948-DA3C8FE02F45}" vid="{D0195BC1-38A2-D34E-9DDD-C58CABD4D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66</Words>
  <Application>Microsoft Macintosh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Arial</vt:lpstr>
      <vt:lpstr>Calibri Light</vt:lpstr>
      <vt:lpstr>AGCanYouNotBold</vt:lpstr>
      <vt:lpstr>AGBossLady Medium</vt:lpstr>
      <vt:lpstr>AGMondayBunday Medium</vt:lpstr>
      <vt:lpstr>AGShowYourDangWork Medium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Supply List</dc:title>
  <dc:creator>Snipes, Sarah</dc:creator>
  <cp:lastModifiedBy>alexander_janelle</cp:lastModifiedBy>
  <cp:revision>23</cp:revision>
  <cp:lastPrinted>2024-05-23T23:15:03Z</cp:lastPrinted>
  <dcterms:created xsi:type="dcterms:W3CDTF">2017-06-16T12:50:26Z</dcterms:created>
  <dcterms:modified xsi:type="dcterms:W3CDTF">2024-05-23T23:15:14Z</dcterms:modified>
</cp:coreProperties>
</file>